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sldIdLst>
    <p:sldId id="256" r:id="rId2"/>
    <p:sldId id="257" r:id="rId3"/>
    <p:sldId id="275" r:id="rId4"/>
    <p:sldId id="276" r:id="rId5"/>
    <p:sldId id="278" r:id="rId6"/>
    <p:sldId id="279" r:id="rId7"/>
    <p:sldId id="280" r:id="rId8"/>
    <p:sldId id="281" r:id="rId9"/>
    <p:sldId id="290" r:id="rId10"/>
    <p:sldId id="292" r:id="rId11"/>
    <p:sldId id="293" r:id="rId12"/>
    <p:sldId id="291" r:id="rId13"/>
    <p:sldId id="284" r:id="rId14"/>
    <p:sldId id="285" r:id="rId15"/>
    <p:sldId id="286" r:id="rId16"/>
    <p:sldId id="287" r:id="rId17"/>
    <p:sldId id="288" r:id="rId18"/>
    <p:sldId id="289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Rix고딕 BK" panose="02020603020101020101" pitchFamily="18" charset="-127"/>
      <p:regular r:id="rId26"/>
    </p:embeddedFont>
    <p:embeddedFont>
      <p:font typeface="Rix모던고딕 B" panose="02020603020101020101" pitchFamily="18" charset="-127"/>
      <p:regular r:id="rId27"/>
    </p:embeddedFont>
    <p:embeddedFont>
      <p:font typeface="Rix모던고딕 EB" panose="020206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9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8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1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8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1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0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8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8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7" Type="http://schemas.openxmlformats.org/officeDocument/2006/relationships/hyperlink" Target="http://www.gametrics.com/news/News01_View.aspx?seqid=3978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EXOMARS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HDR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창문, 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B6256CCA-44ED-4304-B266-BFB9532D3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3" y="1968937"/>
            <a:ext cx="5185004" cy="2920126"/>
          </a:xfrm>
          <a:prstGeom prst="rect">
            <a:avLst/>
          </a:prstGeom>
        </p:spPr>
      </p:pic>
      <p:pic>
        <p:nvPicPr>
          <p:cNvPr id="16" name="그림 15" descr="사진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88F360B4-ED14-457B-8068-9970D1684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17" y="1962965"/>
            <a:ext cx="5206213" cy="2932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2E6B87-8BAE-4937-893C-2740F5CC3FBC}"/>
              </a:ext>
            </a:extLst>
          </p:cNvPr>
          <p:cNvSpPr txBox="1"/>
          <p:nvPr/>
        </p:nvSpPr>
        <p:spPr>
          <a:xfrm>
            <a:off x="1653436" y="1575599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&lt; </a:t>
            </a:r>
            <a:r>
              <a:rPr lang="ko-KR" altLang="en-US" dirty="0" err="1"/>
              <a:t>적용전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27DF3-C98F-4D08-AD83-E736A348E38B}"/>
              </a:ext>
            </a:extLst>
          </p:cNvPr>
          <p:cNvSpPr txBox="1"/>
          <p:nvPr/>
        </p:nvSpPr>
        <p:spPr>
          <a:xfrm>
            <a:off x="7850853" y="1515090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&lt; </a:t>
            </a:r>
            <a:r>
              <a:rPr lang="ko-KR" altLang="en-US" dirty="0" err="1"/>
              <a:t>적용후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3F91F-FC39-4E94-A6CE-7996CD31EB4B}"/>
              </a:ext>
            </a:extLst>
          </p:cNvPr>
          <p:cNvSpPr/>
          <p:nvPr/>
        </p:nvSpPr>
        <p:spPr>
          <a:xfrm>
            <a:off x="1138766" y="5071864"/>
            <a:ext cx="9549008" cy="120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r>
              <a:rPr lang="ko-KR" altLang="en-US" dirty="0"/>
              <a:t>눈부심 효과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음영의 현실감 </a:t>
            </a:r>
          </a:p>
        </p:txBody>
      </p:sp>
    </p:spTree>
    <p:extLst>
      <p:ext uri="{BB962C8B-B14F-4D97-AF65-F5344CB8AC3E}">
        <p14:creationId xmlns:p14="http://schemas.microsoft.com/office/powerpoint/2010/main" val="66356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블러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E6B87-8BAE-4937-893C-2740F5CC3FBC}"/>
              </a:ext>
            </a:extLst>
          </p:cNvPr>
          <p:cNvSpPr txBox="1"/>
          <p:nvPr/>
        </p:nvSpPr>
        <p:spPr>
          <a:xfrm>
            <a:off x="1653436" y="1575599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27DF3-C98F-4D08-AD83-E736A348E38B}"/>
              </a:ext>
            </a:extLst>
          </p:cNvPr>
          <p:cNvSpPr txBox="1"/>
          <p:nvPr/>
        </p:nvSpPr>
        <p:spPr>
          <a:xfrm>
            <a:off x="7850853" y="1515090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3F91F-FC39-4E94-A6CE-7996CD31EB4B}"/>
              </a:ext>
            </a:extLst>
          </p:cNvPr>
          <p:cNvSpPr/>
          <p:nvPr/>
        </p:nvSpPr>
        <p:spPr>
          <a:xfrm>
            <a:off x="1138766" y="5071864"/>
            <a:ext cx="9549008" cy="120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r>
              <a:rPr lang="ko-KR" altLang="en-US" dirty="0" err="1"/>
              <a:t>몰입감</a:t>
            </a:r>
            <a:r>
              <a:rPr lang="ko-KR" altLang="en-US" dirty="0"/>
              <a:t> 효과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잔상 효과 </a:t>
            </a:r>
          </a:p>
        </p:txBody>
      </p:sp>
      <p:pic>
        <p:nvPicPr>
          <p:cNvPr id="5" name="그림 4" descr="실외, 타기, 남자, 오토바이이(가) 표시된 사진&#10;&#10;자동 생성된 설명">
            <a:extLst>
              <a:ext uri="{FF2B5EF4-FFF2-40B4-BE49-F238E27FC236}">
                <a16:creationId xmlns:a16="http://schemas.microsoft.com/office/drawing/2014/main" id="{018E1E26-CF40-43C7-ADFD-F411C8E8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80" y="1702495"/>
            <a:ext cx="5372439" cy="30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Distortion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내용 개체 틀 8" descr="앉아있는, 테이블, 채워진, 곰이(가) 표시된 사진&#10;&#10;자동 생성된 설명">
            <a:extLst>
              <a:ext uri="{FF2B5EF4-FFF2-40B4-BE49-F238E27FC236}">
                <a16:creationId xmlns:a16="http://schemas.microsoft.com/office/drawing/2014/main" id="{ACBCF29D-F8DE-4366-B6BF-8F28827F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6" y="1703336"/>
            <a:ext cx="4075699" cy="2619375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84CC2B-7D2A-4D86-9C47-88C2DD3C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90" y="1727149"/>
            <a:ext cx="4572000" cy="2571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489A79-CA5B-4C63-A8C2-74E5F1B33F50}"/>
              </a:ext>
            </a:extLst>
          </p:cNvPr>
          <p:cNvSpPr txBox="1"/>
          <p:nvPr/>
        </p:nvSpPr>
        <p:spPr>
          <a:xfrm>
            <a:off x="1515210" y="4896853"/>
            <a:ext cx="428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096F1F-0BD8-4555-9B7D-0AF038618744}"/>
              </a:ext>
            </a:extLst>
          </p:cNvPr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3DF297-F7C4-4A55-890A-7EE223300A56}"/>
              </a:ext>
            </a:extLst>
          </p:cNvPr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디퍼드</a:t>
            </a:r>
            <a:r>
              <a:rPr lang="ko-KR" altLang="en-US" dirty="0"/>
              <a:t> </a:t>
            </a:r>
            <a:r>
              <a:rPr lang="ko-KR" altLang="en-US" dirty="0" err="1"/>
              <a:t>랜더링을</a:t>
            </a:r>
            <a:r>
              <a:rPr lang="ko-KR" altLang="en-US" dirty="0"/>
              <a:t> 통한 픽셀 왜곡 표현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불꽃 주변이나 화려한 액션 및 스킬을 </a:t>
            </a:r>
            <a:endParaRPr lang="en-US" altLang="ko-KR" dirty="0"/>
          </a:p>
          <a:p>
            <a:r>
              <a:rPr lang="ko-KR" altLang="en-US" dirty="0" err="1"/>
              <a:t>표현할때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75F1B-A506-4AC6-AB10-F9E051451650}"/>
              </a:ext>
            </a:extLst>
          </p:cNvPr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왜곡을 처리할 부분에 노이즈 </a:t>
            </a:r>
            <a:r>
              <a:rPr lang="ko-KR" altLang="en-US" dirty="0" err="1"/>
              <a:t>맵으로</a:t>
            </a:r>
            <a:r>
              <a:rPr lang="ko-KR" altLang="en-US" dirty="0"/>
              <a:t>  왜곡 타겟 을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왜곡타켓과</a:t>
            </a:r>
            <a:r>
              <a:rPr lang="ko-KR" altLang="en-US" dirty="0"/>
              <a:t> </a:t>
            </a:r>
            <a:r>
              <a:rPr lang="ko-KR" altLang="en-US" dirty="0" err="1"/>
              <a:t>랜더링</a:t>
            </a:r>
            <a:r>
              <a:rPr lang="ko-KR" altLang="en-US" dirty="0"/>
              <a:t> 타겟을 연산하여 부분 왜곡 처리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11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4577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메스이펙트</a:t>
            </a:r>
            <a:r>
              <a:rPr lang="en-US" altLang="ko-KR" sz="1800" dirty="0"/>
              <a:t>3</a:t>
            </a:r>
          </a:p>
          <a:p>
            <a:endParaRPr lang="en-US" altLang="ko-KR" sz="1800" dirty="0"/>
          </a:p>
          <a:p>
            <a:r>
              <a:rPr lang="ko-KR" altLang="en-US" sz="1800" dirty="0"/>
              <a:t>한정적인 환경 요소 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한정적인 게임 진행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부자연스러운 애니메이션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UI</a:t>
            </a:r>
            <a:r>
              <a:rPr lang="ko-KR" altLang="en-US" sz="1800" dirty="0"/>
              <a:t>의 저평가 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6342187" y="2523392"/>
            <a:ext cx="4589584" cy="2031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환경 요소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맵에</a:t>
            </a:r>
            <a:r>
              <a:rPr lang="ko-KR" altLang="en-US" dirty="0"/>
              <a:t> 구애 받지 않은 높은 자유도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자연스러운 애니메이션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2D UI</a:t>
            </a:r>
            <a:r>
              <a:rPr lang="ko-KR" altLang="en-US" dirty="0"/>
              <a:t>와 차별화된 </a:t>
            </a:r>
            <a:r>
              <a:rPr lang="en-US" altLang="ko-KR" dirty="0"/>
              <a:t>3D UI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964895"/>
              </p:ext>
            </p:extLst>
          </p:nvPr>
        </p:nvGraphicFramePr>
        <p:xfrm>
          <a:off x="466918" y="1575599"/>
          <a:ext cx="11187448" cy="4912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39">
                  <a:extLst>
                    <a:ext uri="{9D8B030D-6E8A-4147-A177-3AD203B41FA5}">
                      <a16:colId xmlns:a16="http://schemas.microsoft.com/office/drawing/2014/main" val="106829228"/>
                    </a:ext>
                  </a:extLst>
                </a:gridCol>
                <a:gridCol w="744733">
                  <a:extLst>
                    <a:ext uri="{9D8B030D-6E8A-4147-A177-3AD203B41FA5}">
                      <a16:colId xmlns:a16="http://schemas.microsoft.com/office/drawing/2014/main" val="342146329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22111634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92073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8157281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67619785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7119172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0939479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182705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80700686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80280521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6548744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39320590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2341608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8982247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82970585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17043045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722593053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55712072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974308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7199557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7318822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937969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153389662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543747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2468171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43860915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861711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472914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78477463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185632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389316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9439894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63449674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237906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65215620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57618718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23858318"/>
                    </a:ext>
                  </a:extLst>
                </a:gridCol>
              </a:tblGrid>
              <a:tr h="288947"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83754"/>
                  </a:ext>
                </a:extLst>
              </a:tr>
              <a:tr h="350550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김희준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프레임 </a:t>
                      </a:r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웤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00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EFFECT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2702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AI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20937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세이딩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82401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78545"/>
                  </a:ext>
                </a:extLst>
              </a:tr>
              <a:tr h="28894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이시영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1721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426242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0141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카메라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 UI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0397"/>
                  </a:ext>
                </a:extLst>
              </a:tr>
              <a:tr h="331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761081"/>
                  </a:ext>
                </a:extLst>
              </a:tr>
              <a:tr h="288947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민수연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2882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3460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6159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82391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1523785" y="4607593"/>
            <a:ext cx="29659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김희준 </a:t>
            </a:r>
            <a:r>
              <a:rPr lang="en-US" altLang="ko-KR" sz="1200" dirty="0"/>
              <a:t>- 12</a:t>
            </a:r>
            <a:r>
              <a:rPr lang="ko-KR" altLang="en-US" sz="1200" dirty="0"/>
              <a:t>월 </a:t>
            </a:r>
            <a:r>
              <a:rPr lang="en-US" altLang="ko-KR" sz="1200" dirty="0"/>
              <a:t>: </a:t>
            </a:r>
            <a:r>
              <a:rPr lang="ko-KR" altLang="en-US" sz="1200" dirty="0"/>
              <a:t>프레임 </a:t>
            </a:r>
            <a:r>
              <a:rPr lang="ko-KR" altLang="en-US" sz="1200" dirty="0" err="1"/>
              <a:t>웤</a:t>
            </a:r>
            <a:r>
              <a:rPr lang="ko-KR" altLang="en-US" sz="1200" dirty="0"/>
              <a:t> 마무리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- 1</a:t>
            </a:r>
            <a:r>
              <a:rPr lang="ko-KR" altLang="en-US" sz="1200" dirty="0"/>
              <a:t>월 </a:t>
            </a:r>
            <a:r>
              <a:rPr lang="en-US" altLang="ko-KR" sz="1200" dirty="0"/>
              <a:t>:  Effect Tool </a:t>
            </a:r>
            <a:r>
              <a:rPr lang="ko-KR" altLang="en-US" sz="1200" dirty="0"/>
              <a:t>제작 및 플레이어 제작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      - 2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적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Astar</a:t>
            </a:r>
            <a:r>
              <a:rPr lang="en-US" altLang="ko-KR" sz="1200" dirty="0"/>
              <a:t> </a:t>
            </a:r>
            <a:r>
              <a:rPr lang="ko-KR" altLang="en-US" sz="1200" dirty="0"/>
              <a:t>제작</a:t>
            </a:r>
            <a:r>
              <a:rPr lang="en-US" altLang="ko-KR" sz="1200" dirty="0"/>
              <a:t>) </a:t>
            </a:r>
            <a:r>
              <a:rPr lang="ko-KR" altLang="en-US" sz="1200" dirty="0"/>
              <a:t>및 플레이어  몬스터 전투 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- 3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그림자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조명처리</a:t>
            </a:r>
            <a:r>
              <a:rPr lang="ko-KR" altLang="en-US" sz="1200" dirty="0"/>
              <a:t>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파티클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셰이딩</a:t>
            </a:r>
            <a:r>
              <a:rPr lang="ko-KR" altLang="en-US" sz="1200" dirty="0"/>
              <a:t> 기술  </a:t>
            </a:r>
            <a:r>
              <a:rPr lang="ko-KR" altLang="en-US" sz="1200" dirty="0" err="1"/>
              <a:t>ㅁ</a:t>
            </a:r>
            <a:endParaRPr lang="ko-KR" altLang="en-US" sz="1200" dirty="0"/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- 4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아군</a:t>
            </a:r>
            <a:r>
              <a:rPr lang="en-US" altLang="ko-KR" sz="1200" dirty="0"/>
              <a:t>AI </a:t>
            </a:r>
            <a:r>
              <a:rPr lang="ko-KR" altLang="en-US" sz="1200" dirty="0"/>
              <a:t>제작</a:t>
            </a:r>
          </a:p>
          <a:p>
            <a:r>
              <a:rPr lang="ko-KR" altLang="en-US" sz="1200" dirty="0"/>
              <a:t>          </a:t>
            </a:r>
            <a:r>
              <a:rPr lang="en-US" altLang="ko-KR" sz="1200" dirty="0"/>
              <a:t>- 5</a:t>
            </a:r>
            <a:r>
              <a:rPr lang="ko-KR" altLang="en-US" sz="1200" dirty="0"/>
              <a:t>월 </a:t>
            </a:r>
            <a:r>
              <a:rPr lang="en-US" altLang="ko-KR" sz="1200" dirty="0"/>
              <a:t>:  </a:t>
            </a:r>
            <a:r>
              <a:rPr lang="ko-KR" altLang="en-US" sz="1200" dirty="0"/>
              <a:t>수정</a:t>
            </a:r>
            <a:r>
              <a:rPr lang="en-US" altLang="ko-KR" sz="1200" dirty="0"/>
              <a:t>,</a:t>
            </a:r>
            <a:r>
              <a:rPr lang="ko-KR" altLang="en-US" sz="1200" dirty="0"/>
              <a:t>카메라 도움         </a:t>
            </a:r>
          </a:p>
          <a:p>
            <a:endParaRPr lang="ko-KR" altLang="en-US" sz="1200" dirty="0"/>
          </a:p>
          <a:p>
            <a:r>
              <a:rPr lang="ko-KR" altLang="en-US" sz="1200" dirty="0"/>
              <a:t>이시영 </a:t>
            </a:r>
            <a:r>
              <a:rPr lang="en-US" altLang="ko-KR" sz="1200" dirty="0"/>
              <a:t>-  </a:t>
            </a:r>
            <a:r>
              <a:rPr lang="ko-KR" altLang="en-US" sz="1200" dirty="0"/>
              <a:t>클라이언트 </a:t>
            </a:r>
            <a:r>
              <a:rPr lang="en-US" altLang="ko-KR" sz="1200" dirty="0"/>
              <a:t>(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, UI, </a:t>
            </a:r>
            <a:r>
              <a:rPr lang="ko-KR" altLang="en-US" sz="1200" dirty="0"/>
              <a:t>보조 </a:t>
            </a:r>
            <a:r>
              <a:rPr lang="ko-KR" altLang="en-US" sz="1200" dirty="0" err="1"/>
              <a:t>쉐이더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12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툴 제작 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1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</a:t>
            </a:r>
            <a:r>
              <a:rPr lang="en-US" altLang="ko-KR" sz="1200" dirty="0"/>
              <a:t>/</a:t>
            </a:r>
            <a:r>
              <a:rPr lang="ko-KR" altLang="en-US" sz="1200" dirty="0"/>
              <a:t>카메라 툴 마무리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</a:t>
            </a:r>
            <a:r>
              <a:rPr lang="en-US" altLang="ko-KR" sz="1200" dirty="0"/>
              <a:t>/</a:t>
            </a:r>
            <a:r>
              <a:rPr lang="ko-KR" altLang="en-US" sz="1200" dirty="0"/>
              <a:t>오브젝트 상호작용</a:t>
            </a:r>
            <a:r>
              <a:rPr lang="en-US" altLang="ko-KR" sz="1200" dirty="0"/>
              <a:t>(</a:t>
            </a:r>
            <a:r>
              <a:rPr lang="ko-KR" altLang="en-US" sz="1200" dirty="0"/>
              <a:t>물리 구현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3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상호작용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카메라</a:t>
            </a:r>
            <a:r>
              <a:rPr lang="en-US" altLang="ko-KR" sz="1200" dirty="0"/>
              <a:t>/UI </a:t>
            </a:r>
            <a:r>
              <a:rPr lang="ko-KR" altLang="en-US" sz="1200" dirty="0"/>
              <a:t>배치 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쉐이더</a:t>
            </a:r>
            <a:r>
              <a:rPr lang="ko-KR" altLang="en-US" sz="1200" dirty="0"/>
              <a:t> 도움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민수연</a:t>
            </a:r>
            <a:r>
              <a:rPr lang="ko-KR" altLang="en-US" sz="1200" dirty="0"/>
              <a:t> </a:t>
            </a:r>
            <a:r>
              <a:rPr lang="en-US" altLang="ko-KR" sz="1200" dirty="0"/>
              <a:t>- 12~2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오브젝트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3~5</a:t>
            </a:r>
            <a:r>
              <a:rPr lang="ko-KR" altLang="en-US" sz="1200" dirty="0"/>
              <a:t>월</a:t>
            </a:r>
            <a:r>
              <a:rPr lang="en-US" altLang="ko-KR" sz="1200" dirty="0"/>
              <a:t>: </a:t>
            </a:r>
            <a:r>
              <a:rPr lang="ko-KR" altLang="en-US" sz="1200" dirty="0"/>
              <a:t>맵 제작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6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 err="1"/>
              <a:t>텍스쳐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마무리작업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7</a:t>
            </a:r>
            <a:r>
              <a:rPr lang="ko-KR" altLang="en-US" sz="1200" dirty="0"/>
              <a:t>월</a:t>
            </a:r>
            <a:r>
              <a:rPr lang="en-US" altLang="ko-KR" sz="1200" dirty="0"/>
              <a:t>~8</a:t>
            </a:r>
            <a:r>
              <a:rPr lang="ko-KR" altLang="en-US" sz="1200" dirty="0"/>
              <a:t>월</a:t>
            </a:r>
            <a:r>
              <a:rPr lang="en-US" altLang="ko-KR" sz="1200" dirty="0"/>
              <a:t>:</a:t>
            </a:r>
            <a:r>
              <a:rPr lang="ko-KR" altLang="en-US" sz="1200" dirty="0"/>
              <a:t>미완성 부가 제작</a:t>
            </a:r>
          </a:p>
        </p:txBody>
      </p:sp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r>
              <a:rPr lang="en-US" altLang="ko-KR" sz="1600" dirty="0">
                <a:hlinkClick r:id="rId7"/>
              </a:rPr>
              <a:t>http://www.gametrics.com/news/News01_View.aspx?seqid=39784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094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 </a:t>
            </a:r>
            <a:b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노말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,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스페큘러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</a:p>
        </p:txBody>
      </p:sp>
      <p:pic>
        <p:nvPicPr>
          <p:cNvPr id="6" name="그림 5" descr="의류, 검은색, 젊은, 쥐고있는이(가) 표시된 사진&#10;&#10;자동 생성된 설명">
            <a:extLst>
              <a:ext uri="{FF2B5EF4-FFF2-40B4-BE49-F238E27FC236}">
                <a16:creationId xmlns:a16="http://schemas.microsoft.com/office/drawing/2014/main" id="{27691C3F-2118-4CEF-A581-3D2DA9CB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6" y="3728094"/>
            <a:ext cx="4710363" cy="264754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45ADEE3-53BD-4B90-A19A-83E8FC58E45E}"/>
              </a:ext>
            </a:extLst>
          </p:cNvPr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365C8E2-FAB5-48EF-BE6D-3337D6881479}"/>
              </a:ext>
            </a:extLst>
          </p:cNvPr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5A0297-DF16-452C-952E-2F826FBC3FBE}"/>
              </a:ext>
            </a:extLst>
          </p:cNvPr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스패큘러</a:t>
            </a:r>
            <a:r>
              <a:rPr lang="ko-KR" altLang="en-US" dirty="0"/>
              <a:t> </a:t>
            </a:r>
            <a:r>
              <a:rPr lang="ko-KR" altLang="en-US" dirty="0" err="1"/>
              <a:t>매핑처리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 내의 금속 재질의 옷 정반사광 적용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17EAC0E8-E5EE-440A-A4DD-71F731C3C9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073770"/>
              </p:ext>
            </p:extLst>
          </p:nvPr>
        </p:nvGraphicFramePr>
        <p:xfrm>
          <a:off x="1294748" y="1417219"/>
          <a:ext cx="344805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17EAC0E8-E5EE-440A-A4DD-71F731C3C99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748" y="1417219"/>
                        <a:ext cx="3448050" cy="20478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1AC18875-F475-4682-A704-6BE5AF618CE0}"/>
              </a:ext>
            </a:extLst>
          </p:cNvPr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B2F83A-6EC9-4179-80D7-7A522F841DBE}"/>
              </a:ext>
            </a:extLst>
          </p:cNvPr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EDBB03-2B71-43E2-886F-812A056C648D}"/>
              </a:ext>
            </a:extLst>
          </p:cNvPr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노말</a:t>
            </a:r>
            <a:r>
              <a:rPr lang="ko-KR" altLang="en-US" dirty="0"/>
              <a:t> 매핑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 하이 </a:t>
            </a:r>
            <a:r>
              <a:rPr lang="ko-KR" altLang="en-US" dirty="0" err="1"/>
              <a:t>폴리곤</a:t>
            </a:r>
            <a:r>
              <a:rPr lang="ko-KR" altLang="en-US" dirty="0"/>
              <a:t> 모델과 유사한 입체감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dirty="0"/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B50998-1252-4A2D-89D2-F030F304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66" y="2073674"/>
            <a:ext cx="3810000" cy="2143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242CD6-9B43-4868-B63A-73A3CC304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73674"/>
            <a:ext cx="3955784" cy="2222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2A83E-BC54-4701-B650-4E9DB2FAFCF7}"/>
              </a:ext>
            </a:extLst>
          </p:cNvPr>
          <p:cNvSpPr txBox="1"/>
          <p:nvPr/>
        </p:nvSpPr>
        <p:spPr>
          <a:xfrm>
            <a:off x="910996" y="4668253"/>
            <a:ext cx="366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-</a:t>
            </a:r>
            <a:r>
              <a:rPr lang="ko-KR" altLang="en-US" dirty="0"/>
              <a:t>플레이어 전투 예상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D77C6-CD5B-4525-991E-76305A9DE089}"/>
              </a:ext>
            </a:extLst>
          </p:cNvPr>
          <p:cNvSpPr txBox="1"/>
          <p:nvPr/>
        </p:nvSpPr>
        <p:spPr>
          <a:xfrm>
            <a:off x="6456726" y="4668253"/>
            <a:ext cx="366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플레이어 이동 예상 화면</a:t>
            </a:r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949268-2F00-4EEF-8890-5D6525C1E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맵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기지</a:t>
            </a:r>
            <a:r>
              <a:rPr lang="en-US" altLang="ko-KR" dirty="0"/>
              <a:t>, </a:t>
            </a:r>
            <a:r>
              <a:rPr lang="ko-KR" altLang="en-US" dirty="0"/>
              <a:t>통로</a:t>
            </a:r>
            <a:r>
              <a:rPr lang="en-US" altLang="ko-KR" dirty="0"/>
              <a:t>, </a:t>
            </a:r>
            <a:r>
              <a:rPr lang="ko-KR" altLang="en-US" dirty="0"/>
              <a:t>보스 경로 맵 구상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1" y="2043507"/>
            <a:ext cx="5350209" cy="2959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8766" y="5336931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 </a:t>
            </a:r>
            <a:r>
              <a:rPr lang="ko-KR" altLang="en-US" dirty="0" err="1"/>
              <a:t>벤토리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게임 시스템 창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96566" y="5297067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총 종류 별 </a:t>
            </a:r>
            <a:r>
              <a:rPr lang="en-US" altLang="ko-KR" dirty="0"/>
              <a:t>3D UI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b="12603"/>
          <a:stretch/>
        </p:blipFill>
        <p:spPr>
          <a:xfrm>
            <a:off x="6396566" y="2047939"/>
            <a:ext cx="5109634" cy="29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그림자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케스케이드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1EE11B7-DC0F-41F5-9510-DE2BDE698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96" y="1575599"/>
            <a:ext cx="2257425" cy="2028825"/>
          </a:xfr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6BEF065-237F-4D32-A298-0939268FC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9F48FE1-7B38-450E-85CB-0124DFBFB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173056"/>
              </p:ext>
            </p:extLst>
          </p:nvPr>
        </p:nvGraphicFramePr>
        <p:xfrm>
          <a:off x="910996" y="3889901"/>
          <a:ext cx="339090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996" y="3889901"/>
                        <a:ext cx="3390900" cy="18859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D566D0-2BE5-4E4B-9F66-FE0D777AC145}"/>
              </a:ext>
            </a:extLst>
          </p:cNvPr>
          <p:cNvSpPr txBox="1"/>
          <p:nvPr/>
        </p:nvSpPr>
        <p:spPr>
          <a:xfrm>
            <a:off x="4776537" y="1888958"/>
            <a:ext cx="5534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MGoEB"/>
              </a:rPr>
              <a:t>카메라와의</a:t>
            </a:r>
            <a:r>
              <a:rPr lang="ko-KR" altLang="en-US" dirty="0"/>
              <a:t> 거리마다 다른 그림자 타겟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최적화 고려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1B6CE-6BCD-47F6-9F3F-FDE880F93A9D}"/>
              </a:ext>
            </a:extLst>
          </p:cNvPr>
          <p:cNvSpPr txBox="1"/>
          <p:nvPr/>
        </p:nvSpPr>
        <p:spPr>
          <a:xfrm>
            <a:off x="5053263" y="4188812"/>
            <a:ext cx="416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방향성 광원으로 </a:t>
            </a:r>
            <a:r>
              <a:rPr lang="ko-KR" altLang="en-US" dirty="0" err="1"/>
              <a:t>부터의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깊이 비교 그림자</a:t>
            </a:r>
          </a:p>
        </p:txBody>
      </p:sp>
    </p:spTree>
    <p:extLst>
      <p:ext uri="{BB962C8B-B14F-4D97-AF65-F5344CB8AC3E}">
        <p14:creationId xmlns:p14="http://schemas.microsoft.com/office/powerpoint/2010/main" val="36731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812</Words>
  <Application>Microsoft Office PowerPoint</Application>
  <PresentationFormat>와이드스크린</PresentationFormat>
  <Paragraphs>169</Paragraphs>
  <Slides>18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Rix고딕 BK</vt:lpstr>
      <vt:lpstr>Calibri Light</vt:lpstr>
      <vt:lpstr>Rix모던고딕 B</vt:lpstr>
      <vt:lpstr>Arial</vt:lpstr>
      <vt:lpstr>Rix모던고딕 EB</vt:lpstr>
      <vt:lpstr>Calibri</vt:lpstr>
      <vt:lpstr>RixMGoEB</vt:lpstr>
      <vt:lpstr>Office Theme</vt:lpstr>
      <vt:lpstr>사진</vt:lpstr>
      <vt:lpstr>EXOMARS</vt:lpstr>
      <vt:lpstr>게임 소개</vt:lpstr>
      <vt:lpstr>PowerPoint 프레젠테이션</vt:lpstr>
      <vt:lpstr>게임 방법</vt:lpstr>
      <vt:lpstr>게임 플레이 - 모션</vt:lpstr>
      <vt:lpstr>게임 플레이 - 맵</vt:lpstr>
      <vt:lpstr>게임 플레이 - UI</vt:lpstr>
      <vt:lpstr>개발 환경</vt:lpstr>
      <vt:lpstr>기술적 요소 – 그림자(케스케이드)</vt:lpstr>
      <vt:lpstr>기술적 요소 – HDR</vt:lpstr>
      <vt:lpstr>기술적 요소 – 모션 블러</vt:lpstr>
      <vt:lpstr>기술적 요소 – Distortion</vt:lpstr>
      <vt:lpstr>개인별 준비 현황 - 역량</vt:lpstr>
      <vt:lpstr>차별성</vt:lpstr>
      <vt:lpstr>역할 분담 및 일정</vt:lpstr>
      <vt:lpstr>Q&amp;A</vt:lpstr>
      <vt:lpstr>출처</vt:lpstr>
      <vt:lpstr>기술요소 뒷받침 내용  기술적 요소 – 노말 매핑,스페큘러 매핑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wlals_000</cp:lastModifiedBy>
  <cp:revision>62</cp:revision>
  <dcterms:created xsi:type="dcterms:W3CDTF">2019-11-19T07:03:29Z</dcterms:created>
  <dcterms:modified xsi:type="dcterms:W3CDTF">2019-11-26T10:30:14Z</dcterms:modified>
</cp:coreProperties>
</file>